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8" r:id="rId11"/>
    <p:sldId id="269" r:id="rId12"/>
    <p:sldId id="267" r:id="rId13"/>
    <p:sldId id="271" r:id="rId14"/>
    <p:sldId id="275" r:id="rId15"/>
    <p:sldId id="276" r:id="rId16"/>
    <p:sldId id="277" r:id="rId17"/>
    <p:sldId id="278" r:id="rId18"/>
    <p:sldId id="279" r:id="rId19"/>
    <p:sldId id="273" r:id="rId20"/>
    <p:sldId id="280" r:id="rId21"/>
    <p:sldId id="270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A116-E442-4CD9-B8AC-BC10E2C38944}" type="datetimeFigureOut">
              <a:rPr lang="es-ES" smtClean="0"/>
              <a:pPr/>
              <a:t>08/12/2014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24FA8-5588-489C-ACC6-32309F9DCA5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24FA8-5588-489C-ACC6-32309F9DCA57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14937-281C-4519-A0E3-167D518460E8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06-768F-47E7-A62F-A89DB6796754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04FD-3AF8-4168-B8B5-D070E24317EA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011CC-4612-4823-85CC-330537E0F981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0126-C69C-4F91-86A5-0123BA61180D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AC9E-1174-4B69-A6D9-330383B14755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BC1-1325-4479-B248-1FF20B3329D2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67DD-963C-4E2C-9E50-0F1562EED899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1591-4AA6-41DA-88A7-F43221FE5D27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BC55-FBE4-4C25-8968-0BECB46BBB2D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5A42-D2CB-4877-AB80-C66BB735C957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4F10FA-6542-4005-A772-8B415A6B87CC}" type="datetime1">
              <a:rPr lang="es-ES" smtClean="0"/>
              <a:pPr/>
              <a:t>08/12/2014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s-ES" smtClean="0"/>
              <a:t>Colegio Nuestra Señora de los Infantes           Profesor D.Javier 4º Curso Ed. Primaria</a:t>
            </a: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recursostic.educacion.es/primaria/alquimia/web/b/01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s://www.youtube.com/watch?v=x9nNrq-mP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://www.utilmente.com/files/Fondos%20de%20Pantalla/le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3429000"/>
            <a:ext cx="7851648" cy="2200268"/>
          </a:xfrm>
        </p:spPr>
        <p:txBody>
          <a:bodyPr>
            <a:noAutofit/>
          </a:bodyPr>
          <a:lstStyle/>
          <a:p>
            <a:pPr algn="ctr"/>
            <a:r>
              <a:rPr lang="es-ES" sz="8800" dirty="0" smtClean="0"/>
              <a:t>LOS </a:t>
            </a:r>
            <a:br>
              <a:rPr lang="es-ES" sz="8800" dirty="0" smtClean="0"/>
            </a:br>
            <a:r>
              <a:rPr lang="es-ES" sz="8800" dirty="0" smtClean="0"/>
              <a:t>SERES VIVOS</a:t>
            </a:r>
            <a:endParaRPr lang="es-E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afinoa.com.ar/noticias/up-load/upload/moho-verde-citr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775542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Mohos</a:t>
            </a:r>
            <a:endParaRPr lang="es-ES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468880"/>
            <a:ext cx="8229600" cy="4389120"/>
          </a:xfrm>
        </p:spPr>
        <p:txBody>
          <a:bodyPr>
            <a:norm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Cuando un hongo solo produce un conjunto de filamentos, las hifas, se llaman Mohos.</a:t>
            </a:r>
          </a:p>
          <a:p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Viven sobre la materia en descomposición y sobre restos de seres vivos.</a:t>
            </a:r>
          </a:p>
          <a:p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algunos se pueden  obtener antibióticos, como la penicilina.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www.iata.csic.es/iconos/Iata/levadura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4785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775542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Levaduras</a:t>
            </a:r>
            <a:endParaRPr lang="es-ES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468880"/>
            <a:ext cx="8229600" cy="4389120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 órganos microscópicos que no forman hifas ni producen setas.</a:t>
            </a:r>
          </a:p>
          <a:p>
            <a:endParaRPr lang="es-ES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utilizan en la elaboración de alimentos, como el vino, el pan o el queso.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Y 2 </a:t>
            </a: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PÁG 57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2226" name="Picture 2" descr="http://thumbs.dreamstime.com/thumb_503/1273504195NKW11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285992"/>
            <a:ext cx="4286280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ursosypostgrados.com/contenidos/imagenes/biotecnolog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000372"/>
            <a:ext cx="4786346" cy="3582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/>
          <a:lstStyle/>
          <a:p>
            <a:pPr algn="ctr"/>
            <a:r>
              <a:rPr lang="es-E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seres microscópicos</a:t>
            </a:r>
            <a:endParaRPr lang="es-ES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Son los seres vivos que no podemos ver a simple vista, y que solo podemos verlos con la ayuda de un microscopio.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Bacterias</a:t>
            </a:r>
            <a:endParaRPr lang="es-ES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389120"/>
          </a:xfrm>
        </p:spPr>
        <p:txBody>
          <a:bodyPr/>
          <a:lstStyle/>
          <a:p>
            <a:pPr>
              <a:buClr>
                <a:srgbClr val="FFFF00"/>
              </a:buClr>
            </a:pPr>
            <a:r>
              <a:rPr lang="es-ES" dirty="0" smtClean="0"/>
              <a:t>Son tan pequeñas que para verlas necesitamos un </a:t>
            </a:r>
            <a:r>
              <a:rPr lang="es-ES" u="sng" dirty="0" smtClean="0"/>
              <a:t>microscopio electrónico.</a:t>
            </a:r>
          </a:p>
          <a:p>
            <a:pPr>
              <a:buClr>
                <a:srgbClr val="FFFF00"/>
              </a:buClr>
            </a:pPr>
            <a:r>
              <a:rPr lang="es-ES" dirty="0" smtClean="0"/>
              <a:t>Se reproducen muy fácilmente y hay muchos tipos.</a:t>
            </a:r>
          </a:p>
          <a:p>
            <a:pPr>
              <a:buClr>
                <a:srgbClr val="FFFF00"/>
              </a:buClr>
            </a:pPr>
            <a:r>
              <a:rPr lang="es-ES" dirty="0" smtClean="0"/>
              <a:t>Pueden ser:</a:t>
            </a:r>
          </a:p>
          <a:p>
            <a:pPr lvl="1">
              <a:buClr>
                <a:srgbClr val="FFFF00"/>
              </a:buClr>
            </a:pPr>
            <a:r>
              <a:rPr lang="es-ES" u="sng" dirty="0" smtClean="0"/>
              <a:t>Beneficiosas</a:t>
            </a:r>
            <a:r>
              <a:rPr lang="es-ES" dirty="0" smtClean="0"/>
              <a:t>: como las que transforman la leche en yogur</a:t>
            </a:r>
          </a:p>
          <a:p>
            <a:pPr lvl="1">
              <a:buClr>
                <a:srgbClr val="FFFF00"/>
              </a:buClr>
            </a:pPr>
            <a:r>
              <a:rPr lang="es-ES" u="sng" dirty="0" smtClean="0"/>
              <a:t>Perjudiciales</a:t>
            </a:r>
            <a:r>
              <a:rPr lang="es-ES" dirty="0" smtClean="0"/>
              <a:t>: producen enfermedades.</a:t>
            </a:r>
          </a:p>
          <a:p>
            <a:pPr>
              <a:buClr>
                <a:srgbClr val="FFFF00"/>
              </a:buClr>
            </a:pPr>
            <a:r>
              <a:rPr lang="es-ES" dirty="0" smtClean="0"/>
              <a:t>Las enfermedades producidas por las bacterias se combaten con </a:t>
            </a:r>
            <a:r>
              <a:rPr lang="es-ES" u="sng" dirty="0" smtClean="0"/>
              <a:t>antibióticos</a:t>
            </a:r>
            <a:r>
              <a:rPr lang="es-E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4.bp.blogspot.com/_jQhfH-_kwQI/SAc2Cge8ZNI/AAAAAAAAAhY/8zUbFFMtLSQ/s400/Bacteria_Alfil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25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500166" y="4143380"/>
            <a:ext cx="585791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En una punta de alfiler pueden vivir más de mil bacterias.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virus</a:t>
            </a:r>
            <a:endParaRPr lang="es-ES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89120"/>
          </a:xfrm>
        </p:spPr>
        <p:txBody>
          <a:bodyPr/>
          <a:lstStyle/>
          <a:p>
            <a:pPr>
              <a:buClr>
                <a:srgbClr val="FFFF00"/>
              </a:buClr>
            </a:pPr>
            <a:r>
              <a:rPr lang="es-ES" dirty="0" smtClean="0"/>
              <a:t>No son verdaderos seres vivos, ya que necesitan de otro ser vivo para realizar sus funciones vitales.</a:t>
            </a:r>
          </a:p>
          <a:p>
            <a:pPr>
              <a:buClr>
                <a:srgbClr val="FFFF00"/>
              </a:buClr>
            </a:pPr>
            <a:r>
              <a:rPr lang="es-ES" dirty="0" smtClean="0"/>
              <a:t>Producen enfermedades como la gripe o el sida.</a:t>
            </a:r>
          </a:p>
          <a:p>
            <a:pPr>
              <a:buClr>
                <a:srgbClr val="FFFF00"/>
              </a:buClr>
            </a:pPr>
            <a:r>
              <a:rPr lang="es-ES" dirty="0" smtClean="0"/>
              <a:t>Para evitar contraer las enfermedades causadas por los virus, se utilizan las vacunas.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6866" name="Picture 2" descr="http://www.albeos.org/local/cache-vignettes/L397xH382/virus_big-ca2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3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t1.gstatic.com/images?q=tbn:ANd9GcR_qHapRlBw8cQ36zWBlNRHiOZzF1pPSLSdJxK9Akwbc98LNcGnmLW0M0lp2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916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ctr"/>
            <a:r>
              <a:rPr lang="es-E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antibióticos con receta</a:t>
            </a:r>
            <a:endParaRPr lang="es-ES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89120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</a:pPr>
            <a:r>
              <a:rPr lang="es-ES" sz="2800" b="1" dirty="0" smtClean="0"/>
              <a:t>Cada tipo de bacteria requiere un tratamiento con una antibiótico determinado, por lo que solo el médico puede recetar el antibiótico y indicarnos en qué cantidad debemos tomarlo y durante cuánto tiempo.</a:t>
            </a:r>
          </a:p>
          <a:p>
            <a:pPr>
              <a:buClr>
                <a:srgbClr val="002060"/>
              </a:buClr>
            </a:pPr>
            <a:endParaRPr lang="es-ES" sz="2800" b="1" dirty="0" smtClean="0"/>
          </a:p>
          <a:p>
            <a:pPr>
              <a:buClr>
                <a:srgbClr val="002060"/>
              </a:buClr>
            </a:pPr>
            <a:r>
              <a:rPr lang="es-ES" sz="2800" b="1" dirty="0" smtClean="0"/>
              <a:t>Es muy importante mantener el tratamiento durante todo le tiempo aconsejado por el médico.</a:t>
            </a:r>
            <a:endParaRPr lang="es-E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714512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¡RECUERDA LO ANTERIOR!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1-10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PÁG 64-65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4274" name="Picture 2" descr="http://serenisimo.files.wordpress.com/2008/12/recordar.gif?w=200&amp;h=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643182"/>
            <a:ext cx="2976570" cy="2976570"/>
          </a:xfrm>
          <a:prstGeom prst="rect">
            <a:avLst/>
          </a:prstGeom>
          <a:noFill/>
        </p:spPr>
      </p:pic>
      <p:pic>
        <p:nvPicPr>
          <p:cNvPr id="54276" name="Picture 4" descr="https://psidesarrollo3equipo19.wikispaces.com/file/view/recordar.jpg/179341421/record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071810"/>
            <a:ext cx="1988334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pPr algn="ctr"/>
            <a:r>
              <a:rPr lang="es-ES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seres vivos</a:t>
            </a:r>
            <a:endParaRPr lang="es-ES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89120"/>
          </a:xfrm>
        </p:spPr>
        <p:txBody>
          <a:bodyPr/>
          <a:lstStyle/>
          <a:p>
            <a:r>
              <a:rPr lang="es-ES" b="1" u="sng" dirty="0" smtClean="0">
                <a:solidFill>
                  <a:schemeClr val="accent2">
                    <a:lumMod val="75000"/>
                  </a:schemeClr>
                </a:solidFill>
              </a:rPr>
              <a:t>Animales</a:t>
            </a:r>
            <a:r>
              <a:rPr lang="es-ES" dirty="0" smtClean="0"/>
              <a:t>: seres vivos que pueden desplazarse y que se alimentan de plantas y de otros animales. </a:t>
            </a:r>
          </a:p>
          <a:p>
            <a:pPr lvl="1"/>
            <a:r>
              <a:rPr lang="es-ES" dirty="0" smtClean="0"/>
              <a:t>A este grupo pertenecen los seres humanos, los reptiles, los peces, las aves, los insectos y los gusanos.</a:t>
            </a:r>
          </a:p>
          <a:p>
            <a:r>
              <a:rPr lang="es-ES" b="1" u="sng" dirty="0" smtClean="0">
                <a:solidFill>
                  <a:schemeClr val="accent2">
                    <a:lumMod val="75000"/>
                  </a:schemeClr>
                </a:solidFill>
              </a:rPr>
              <a:t>Plantas: </a:t>
            </a:r>
            <a:r>
              <a:rPr lang="es-ES" dirty="0" smtClean="0"/>
              <a:t>seres vivos que no se desplazan y que fabrican su propio alimento, con la ayuda de la luz del sol. </a:t>
            </a:r>
          </a:p>
          <a:p>
            <a:pPr lvl="1"/>
            <a:r>
              <a:rPr lang="es-ES" dirty="0" smtClean="0"/>
              <a:t>A este grupo pertenecen los árboles, los arbustos y las hierbas.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ctr"/>
            <a:r>
              <a:rPr lang="es-ES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Video educativo</a:t>
            </a:r>
            <a:endParaRPr lang="es-ES" b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55576" y="176352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u="sng" dirty="0" smtClean="0"/>
              <a:t>Documental Océanos 2010</a:t>
            </a:r>
            <a:endParaRPr lang="es-ES" b="1" u="sng" dirty="0"/>
          </a:p>
        </p:txBody>
      </p:sp>
      <p:pic>
        <p:nvPicPr>
          <p:cNvPr id="1026" name="Picture 2" descr="océan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844824"/>
            <a:ext cx="3096344" cy="4423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683568" y="2276872"/>
            <a:ext cx="4680520" cy="3672408"/>
          </a:xfrm>
        </p:spPr>
        <p:txBody>
          <a:bodyPr>
            <a:normAutofit fontScale="25000" lnSpcReduction="20000"/>
          </a:bodyPr>
          <a:lstStyle/>
          <a:p>
            <a:r>
              <a:rPr lang="es-ES" sz="7200" b="1" dirty="0" smtClean="0">
                <a:solidFill>
                  <a:srgbClr val="002060"/>
                </a:solidFill>
              </a:rPr>
              <a:t>Océanos (</a:t>
            </a:r>
            <a:r>
              <a:rPr lang="es-ES" sz="7200" b="1" dirty="0" err="1" smtClean="0">
                <a:solidFill>
                  <a:srgbClr val="002060"/>
                </a:solidFill>
              </a:rPr>
              <a:t>Océans</a:t>
            </a:r>
            <a:r>
              <a:rPr lang="es-ES" sz="7200" b="1" dirty="0" smtClean="0">
                <a:solidFill>
                  <a:srgbClr val="002060"/>
                </a:solidFill>
              </a:rPr>
              <a:t>)</a:t>
            </a:r>
            <a:r>
              <a:rPr lang="es-ES" sz="7200" dirty="0" smtClean="0">
                <a:solidFill>
                  <a:srgbClr val="002060"/>
                </a:solidFill>
              </a:rPr>
              <a:t> es una película francesa en la categoría de película documental dirigida por Jacques </a:t>
            </a:r>
            <a:r>
              <a:rPr lang="es-ES" sz="7200" dirty="0" err="1" smtClean="0">
                <a:solidFill>
                  <a:srgbClr val="002060"/>
                </a:solidFill>
              </a:rPr>
              <a:t>Perrin</a:t>
            </a:r>
            <a:r>
              <a:rPr lang="es-ES" sz="7200" dirty="0" smtClean="0">
                <a:solidFill>
                  <a:srgbClr val="002060"/>
                </a:solidFill>
              </a:rPr>
              <a:t> y distribuida en EE.UU. Por Disneynature. Se estrenó en España el 23 de abril de 2010. El filme explora los cinco océanos de nuestro planeta y es la segunda película de Disneynature después de </a:t>
            </a:r>
            <a:r>
              <a:rPr lang="es-ES" sz="7200" i="1" dirty="0" smtClean="0">
                <a:solidFill>
                  <a:srgbClr val="002060"/>
                </a:solidFill>
              </a:rPr>
              <a:t>Tierra</a:t>
            </a:r>
            <a:r>
              <a:rPr lang="es-ES" sz="7200" dirty="0" smtClean="0">
                <a:solidFill>
                  <a:srgbClr val="002060"/>
                </a:solidFill>
              </a:rPr>
              <a:t>, en 2009.</a:t>
            </a:r>
          </a:p>
          <a:p>
            <a:r>
              <a:rPr lang="es-ES" sz="7200" dirty="0" smtClean="0">
                <a:solidFill>
                  <a:srgbClr val="002060"/>
                </a:solidFill>
              </a:rPr>
              <a:t>Con un presupuesto de </a:t>
            </a:r>
            <a:r>
              <a:rPr lang="es-ES" sz="7200" b="1" dirty="0" smtClean="0">
                <a:solidFill>
                  <a:srgbClr val="002060"/>
                </a:solidFill>
              </a:rPr>
              <a:t>50 millones de euros</a:t>
            </a:r>
            <a:r>
              <a:rPr lang="es-ES" sz="7200" dirty="0" smtClean="0">
                <a:solidFill>
                  <a:srgbClr val="002060"/>
                </a:solidFill>
              </a:rPr>
              <a:t>, se ha filmado en más de 50 lugares distintos y ha tardado cuatro años en filmarse. La película es una película del género cine documental que se centra en la biología marina. Refleja la necesidad de cuidar el planeta y demuestra los aspectos negativos de la actividad humana sobre el océano.</a:t>
            </a:r>
          </a:p>
          <a:p>
            <a:pPr>
              <a:buClr>
                <a:srgbClr val="FFFF00"/>
              </a:buClr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ctr"/>
            <a:r>
              <a:rPr lang="es-ES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JUEGOS VIRTUALES</a:t>
            </a:r>
            <a:endParaRPr lang="es-ES" b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39552" y="2204864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2"/>
              </a:rPr>
              <a:t>http://recursostic.educacion.es/primaria/alquimia/web/b/01/index.html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5467368"/>
          </a:xfrm>
        </p:spPr>
        <p:txBody>
          <a:bodyPr/>
          <a:lstStyle/>
          <a:p>
            <a:r>
              <a:rPr lang="es-ES" b="1" u="sng" dirty="0" smtClean="0">
                <a:solidFill>
                  <a:schemeClr val="accent2">
                    <a:lumMod val="75000"/>
                  </a:schemeClr>
                </a:solidFill>
              </a:rPr>
              <a:t>Hongos</a:t>
            </a:r>
            <a:r>
              <a:rPr lang="es-ES" dirty="0" smtClean="0"/>
              <a:t>: seres vivos que no se desplazan y que se alimentan de restos de otros seres vivos, ya que no pueden fabricar su propio alimento.</a:t>
            </a:r>
          </a:p>
          <a:p>
            <a:pPr lvl="1"/>
            <a:r>
              <a:rPr lang="es-ES" dirty="0" smtClean="0"/>
              <a:t>A este grupo pertenecen las setas y el moho.</a:t>
            </a:r>
          </a:p>
          <a:p>
            <a:r>
              <a:rPr lang="es-ES" b="1" u="sng" dirty="0" smtClean="0">
                <a:solidFill>
                  <a:schemeClr val="accent2">
                    <a:lumMod val="75000"/>
                  </a:schemeClr>
                </a:solidFill>
              </a:rPr>
              <a:t>Microbios</a:t>
            </a:r>
            <a:r>
              <a:rPr lang="es-ES" dirty="0" smtClean="0"/>
              <a:t>: seres vivos tan pequeños que no pueden verse a simple vista, para verlos necesitamos un microscopio.</a:t>
            </a:r>
          </a:p>
          <a:p>
            <a:pPr lvl="1"/>
            <a:r>
              <a:rPr lang="es-ES" dirty="0" smtClean="0"/>
              <a:t>Algunos microbios son beneficiosos para las personas, pero otros pueden causar enfermedades.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shiitake.com.co/wp-content/uploads/hongos-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68265"/>
            <a:ext cx="4786314" cy="3589735"/>
          </a:xfrm>
          <a:prstGeom prst="rect">
            <a:avLst/>
          </a:prstGeom>
          <a:noFill/>
        </p:spPr>
      </p:pic>
      <p:pic>
        <p:nvPicPr>
          <p:cNvPr id="3076" name="Picture 4" descr="http://www.guiadejardineria.com/wp-content/uploads/2010/02/limpieza-plantas-01-400x3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0"/>
            <a:ext cx="4429124" cy="3476862"/>
          </a:xfrm>
          <a:prstGeom prst="rect">
            <a:avLst/>
          </a:prstGeom>
          <a:noFill/>
        </p:spPr>
      </p:pic>
      <p:pic>
        <p:nvPicPr>
          <p:cNvPr id="3080" name="Picture 8" descr="http://pijamasurf.com/wp-content/uploads/2011/01/bacter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1" y="3429000"/>
            <a:ext cx="4572000" cy="3429000"/>
          </a:xfrm>
          <a:prstGeom prst="rect">
            <a:avLst/>
          </a:prstGeom>
          <a:noFill/>
        </p:spPr>
      </p:pic>
      <p:pic>
        <p:nvPicPr>
          <p:cNvPr id="3074" name="Picture 2" descr="http://www.mascotas.org/wp-content/uploads/respeto-animale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0"/>
            <a:ext cx="4763844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ucaluna.com/wp-content/uploads/HLIC/26e58dea2f76e9e3b42a6bc5c64a8ba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357694"/>
            <a:ext cx="3577394" cy="2214578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sz="66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especies</a:t>
            </a:r>
            <a:endParaRPr lang="es-ES" sz="66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es-ES" dirty="0" smtClean="0"/>
              <a:t>Una especie es un conjunto de seres vivos que pueden  </a:t>
            </a:r>
            <a:r>
              <a:rPr lang="es-ES" u="sng" dirty="0" smtClean="0"/>
              <a:t>reproducirse entre sí </a:t>
            </a:r>
            <a:r>
              <a:rPr lang="es-ES" dirty="0" smtClean="0"/>
              <a:t>y tener </a:t>
            </a:r>
            <a:r>
              <a:rPr lang="es-ES" u="sng" dirty="0" smtClean="0"/>
              <a:t>descendencia fértil </a:t>
            </a:r>
            <a:r>
              <a:rPr lang="es-ES" dirty="0" smtClean="0"/>
              <a:t>(que también pueda reproducirse).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s-ES" dirty="0" smtClean="0"/>
              <a:t>Un burro y un caballo pueden reproducirse, pero su cría, el mulo, es estéril (no puede reproducirse), por lo que no son de la misma especie.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sz="48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Especies en peligro de extinción</a:t>
            </a:r>
            <a:endParaRPr lang="es-ES" sz="48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468880"/>
            <a:ext cx="8229600" cy="4389120"/>
          </a:xfrm>
        </p:spPr>
        <p:txBody>
          <a:bodyPr/>
          <a:lstStyle/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es-ES" dirty="0" smtClean="0"/>
              <a:t> Hay especies de animales que disminuyen por causas diversas, como la caza incontrolada o la destrucción de las zonas donde viven.</a:t>
            </a:r>
          </a:p>
          <a:p>
            <a:pPr>
              <a:buClr>
                <a:schemeClr val="accent2">
                  <a:lumMod val="50000"/>
                </a:schemeClr>
              </a:buClr>
              <a:buNone/>
            </a:pPr>
            <a:endParaRPr lang="es-ES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es-ES" dirty="0" smtClean="0"/>
              <a:t>Cuando quedan pocos ejemplares y su reproducción resulta muy difícil se dice que este animal está en peligro de extinción.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90" name="Picture 10" descr="http://www.educar.org/ecologia/especiesenpeligro/Mamiferos/li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5713" y="3214686"/>
            <a:ext cx="5458149" cy="3643314"/>
          </a:xfrm>
          <a:prstGeom prst="rect">
            <a:avLst/>
          </a:prstGeom>
          <a:noFill/>
        </p:spPr>
      </p:pic>
      <p:pic>
        <p:nvPicPr>
          <p:cNvPr id="46082" name="Picture 2" descr="http://www.sierradebaza.org/Fichas_fauna/07_03_lince/img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62500" cy="3219451"/>
          </a:xfrm>
          <a:prstGeom prst="rect">
            <a:avLst/>
          </a:prstGeom>
          <a:noFill/>
        </p:spPr>
      </p:pic>
      <p:pic>
        <p:nvPicPr>
          <p:cNvPr id="46084" name="Picture 4" descr="http://www.elrincondelascuatropatas.com/wp-content/uploads/2008/06/cachorros-lin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00098" y="3214686"/>
            <a:ext cx="5854429" cy="3643314"/>
          </a:xfrm>
          <a:prstGeom prst="rect">
            <a:avLst/>
          </a:prstGeom>
          <a:noFill/>
        </p:spPr>
      </p:pic>
      <p:pic>
        <p:nvPicPr>
          <p:cNvPr id="46088" name="Picture 8" descr="http://www.elpais.com/recorte/20090319elpepusoc_12/XLCO/Ies/Nacen_linces_ibericos_cautividad_Dona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0"/>
            <a:ext cx="4429124" cy="3214686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857224" y="2571744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LINCE IBÉRICO</a:t>
            </a:r>
            <a:endParaRPr lang="es-ES" sz="6000" b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sz="5400" b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Hongos</a:t>
            </a:r>
            <a:endParaRPr lang="es-ES" sz="5400" b="1" u="sng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67236"/>
          </a:xfrm>
        </p:spPr>
        <p:txBody>
          <a:bodyPr>
            <a:normAutofit fontScale="92500"/>
          </a:bodyPr>
          <a:lstStyle/>
          <a:p>
            <a:pPr>
              <a:buClr>
                <a:schemeClr val="accent3">
                  <a:lumMod val="50000"/>
                </a:schemeClr>
              </a:buClr>
            </a:pPr>
            <a:r>
              <a:rPr lang="es-ES" dirty="0" smtClean="0"/>
              <a:t>Son seres vivos con una estructura muy fácil.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s-ES" dirty="0" smtClean="0"/>
              <a:t>Viven dentro del suelo, donde crecen y se desarrollan.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s-ES" dirty="0" smtClean="0"/>
              <a:t>Pueden llegar a ser muy grandes.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s-ES" dirty="0" smtClean="0"/>
              <a:t>Para reproducirse, los hongos producen </a:t>
            </a:r>
            <a:r>
              <a:rPr lang="es-ES" u="sng" dirty="0" smtClean="0"/>
              <a:t>las esporas</a:t>
            </a:r>
            <a:r>
              <a:rPr lang="es-ES" dirty="0" smtClean="0"/>
              <a:t>, que se dispersan por el suelo y, con las condiciones adecuadas de humedad y temperatura, dan lugar a nuevos hongos.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s-ES" dirty="0" smtClean="0"/>
              <a:t>Se clasifican en:</a:t>
            </a:r>
          </a:p>
          <a:p>
            <a:pPr lvl="1"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</a:pPr>
            <a:r>
              <a:rPr lang="es-ES" dirty="0" smtClean="0"/>
              <a:t>Hongos que producen setas</a:t>
            </a:r>
          </a:p>
          <a:p>
            <a:pPr lvl="1"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</a:pPr>
            <a:r>
              <a:rPr lang="es-ES" dirty="0" smtClean="0"/>
              <a:t>Mohos</a:t>
            </a:r>
          </a:p>
          <a:p>
            <a:pPr lvl="1"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</a:pPr>
            <a:r>
              <a:rPr lang="es-ES" dirty="0" smtClean="0"/>
              <a:t>Levaduras</a:t>
            </a:r>
          </a:p>
          <a:p>
            <a:pPr lvl="1">
              <a:buClr>
                <a:schemeClr val="accent3">
                  <a:lumMod val="50000"/>
                </a:schemeClr>
              </a:buClr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blogueiros.axena.org/wp-content/uploads/2008/10/set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775542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Hongos que producen setas</a:t>
            </a:r>
            <a:endParaRPr lang="es-ES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468880"/>
            <a:ext cx="8229600" cy="4389120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seta es la parte en la que se producen las esporas de un hongo que vive dentro del suelo</a:t>
            </a:r>
          </a:p>
          <a:p>
            <a:pPr>
              <a:buNone/>
            </a:pP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(Ap. Reproductor de los Hongos).</a:t>
            </a:r>
          </a:p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setas están formadas por unas estructuras especiales que se agrupan en largos filamentos muy finos llamados </a:t>
            </a:r>
            <a:r>
              <a:rPr lang="es-E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hifas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Algunos setas son comestibles ( setas o champiñones), pero otras son muy venenosas.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7 Imagen" descr="IMAGEN VIDEO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68344" y="260648"/>
            <a:ext cx="1008112" cy="864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690</Words>
  <Application>Microsoft Office PowerPoint</Application>
  <PresentationFormat>Presentación en pantalla (4:3)</PresentationFormat>
  <Paragraphs>67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Flujo</vt:lpstr>
      <vt:lpstr>LOS  SERES VIVOS</vt:lpstr>
      <vt:lpstr>Tipos de seres vivos</vt:lpstr>
      <vt:lpstr>Diapositiva 3</vt:lpstr>
      <vt:lpstr>Diapositiva 4</vt:lpstr>
      <vt:lpstr>Las especies</vt:lpstr>
      <vt:lpstr>Especies en peligro de extinción</vt:lpstr>
      <vt:lpstr>Diapositiva 7</vt:lpstr>
      <vt:lpstr>Los Hongos</vt:lpstr>
      <vt:lpstr>Hongos que producen setas</vt:lpstr>
      <vt:lpstr>Mohos</vt:lpstr>
      <vt:lpstr>Levaduras</vt:lpstr>
      <vt:lpstr>ACTIVIDADES 1 Y 2 PÁG 57</vt:lpstr>
      <vt:lpstr>Los seres microscópicos</vt:lpstr>
      <vt:lpstr>Las Bacterias</vt:lpstr>
      <vt:lpstr>Diapositiva 15</vt:lpstr>
      <vt:lpstr>Los virus</vt:lpstr>
      <vt:lpstr>Diapositiva 17</vt:lpstr>
      <vt:lpstr>Los antibióticos con receta</vt:lpstr>
      <vt:lpstr>¡RECUERDA LO ANTERIOR! ACTIVIDADES 1-10 PÁG 64-65</vt:lpstr>
      <vt:lpstr>Video educativo</vt:lpstr>
      <vt:lpstr>JUEGOS VIRTUALES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Javier</dc:creator>
  <cp:lastModifiedBy> </cp:lastModifiedBy>
  <cp:revision>53</cp:revision>
  <dcterms:created xsi:type="dcterms:W3CDTF">2011-09-15T20:18:07Z</dcterms:created>
  <dcterms:modified xsi:type="dcterms:W3CDTF">2014-12-08T21:45:16Z</dcterms:modified>
</cp:coreProperties>
</file>